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06" d="100"/>
          <a:sy n="106" d="100"/>
        </p:scale>
        <p:origin x="-1728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CC13-0CC3-4723-B192-F2C5A80641B2}" type="datetimeFigureOut">
              <a:rPr lang="ko-KR" altLang="en-US" smtClean="0"/>
              <a:t>2018-08-13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43FA5-D21E-4F3A-A210-0B4ABA6CEB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943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CC13-0CC3-4723-B192-F2C5A80641B2}" type="datetimeFigureOut">
              <a:rPr lang="ko-KR" altLang="en-US" smtClean="0"/>
              <a:t>2018-08-13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43FA5-D21E-4F3A-A210-0B4ABA6CEB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5902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CC13-0CC3-4723-B192-F2C5A80641B2}" type="datetimeFigureOut">
              <a:rPr lang="ko-KR" altLang="en-US" smtClean="0"/>
              <a:t>2018-08-13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43FA5-D21E-4F3A-A210-0B4ABA6CEB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5765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CC13-0CC3-4723-B192-F2C5A80641B2}" type="datetimeFigureOut">
              <a:rPr lang="ko-KR" altLang="en-US" smtClean="0"/>
              <a:t>2018-08-13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43FA5-D21E-4F3A-A210-0B4ABA6CEB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8351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CC13-0CC3-4723-B192-F2C5A80641B2}" type="datetimeFigureOut">
              <a:rPr lang="ko-KR" altLang="en-US" smtClean="0"/>
              <a:t>2018-08-13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43FA5-D21E-4F3A-A210-0B4ABA6CEB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4867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CC13-0CC3-4723-B192-F2C5A80641B2}" type="datetimeFigureOut">
              <a:rPr lang="ko-KR" altLang="en-US" smtClean="0"/>
              <a:t>2018-08-13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43FA5-D21E-4F3A-A210-0B4ABA6CEB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9280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CC13-0CC3-4723-B192-F2C5A80641B2}" type="datetimeFigureOut">
              <a:rPr lang="ko-KR" altLang="en-US" smtClean="0"/>
              <a:t>2018-08-13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43FA5-D21E-4F3A-A210-0B4ABA6CEB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9871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CC13-0CC3-4723-B192-F2C5A80641B2}" type="datetimeFigureOut">
              <a:rPr lang="ko-KR" altLang="en-US" smtClean="0"/>
              <a:t>2018-08-13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43FA5-D21E-4F3A-A210-0B4ABA6CEB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3617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CC13-0CC3-4723-B192-F2C5A80641B2}" type="datetimeFigureOut">
              <a:rPr lang="ko-KR" altLang="en-US" smtClean="0"/>
              <a:t>2018-08-13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43FA5-D21E-4F3A-A210-0B4ABA6CEB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36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CC13-0CC3-4723-B192-F2C5A80641B2}" type="datetimeFigureOut">
              <a:rPr lang="ko-KR" altLang="en-US" smtClean="0"/>
              <a:t>2018-08-13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43FA5-D21E-4F3A-A210-0B4ABA6CEB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1446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CC13-0CC3-4723-B192-F2C5A80641B2}" type="datetimeFigureOut">
              <a:rPr lang="ko-KR" altLang="en-US" smtClean="0"/>
              <a:t>2018-08-13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43FA5-D21E-4F3A-A210-0B4ABA6CEB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0708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9CC13-0CC3-4723-B192-F2C5A80641B2}" type="datetimeFigureOut">
              <a:rPr lang="ko-KR" altLang="en-US" smtClean="0"/>
              <a:t>2018-08-13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43FA5-D21E-4F3A-A210-0B4ABA6CEB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5724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/>
          <p:cNvPicPr>
            <a:picLocks noChangeAspect="1"/>
          </p:cNvPicPr>
          <p:nvPr/>
        </p:nvPicPr>
        <p:blipFill rotWithShape="1">
          <a:blip r:embed="rId2"/>
          <a:srcRect t="3896" b="55531"/>
          <a:stretch/>
        </p:blipFill>
        <p:spPr>
          <a:xfrm>
            <a:off x="260661" y="818781"/>
            <a:ext cx="8766869" cy="3799873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236046" y="260648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en-US" dirty="0">
                <a:cs typeface="굴림" pitchFamily="50" charset="-127"/>
              </a:rPr>
              <a:t>■ </a:t>
            </a:r>
            <a:r>
              <a:rPr kumimoji="1" lang="ko-KR" altLang="en-US" dirty="0" smtClean="0">
                <a:cs typeface="굴림" pitchFamily="50" charset="-127"/>
              </a:rPr>
              <a:t> </a:t>
            </a:r>
            <a:r>
              <a:rPr lang="ko-KR" altLang="en-US" dirty="0" smtClean="0"/>
              <a:t>카드사 </a:t>
            </a:r>
            <a:r>
              <a:rPr lang="ko-KR" altLang="en-US" dirty="0"/>
              <a:t>등록 불가 업종</a:t>
            </a:r>
            <a:endParaRPr kumimoji="1" lang="en-US" altLang="ko-KR" dirty="0">
              <a:latin typeface="+mn-ea"/>
              <a:cs typeface="굴림" pitchFamily="50" charset="-127"/>
            </a:endParaRPr>
          </a:p>
        </p:txBody>
      </p:sp>
      <p:sp>
        <p:nvSpPr>
          <p:cNvPr id="20" name="Line 8"/>
          <p:cNvSpPr>
            <a:spLocks noChangeShapeType="1"/>
          </p:cNvSpPr>
          <p:nvPr/>
        </p:nvSpPr>
        <p:spPr bwMode="auto">
          <a:xfrm flipV="1">
            <a:off x="260662" y="692696"/>
            <a:ext cx="8631818" cy="0"/>
          </a:xfrm>
          <a:prstGeom prst="line">
            <a:avLst/>
          </a:prstGeom>
          <a:noFill/>
          <a:ln w="38100">
            <a:solidFill>
              <a:schemeClr val="tx1">
                <a:lumMod val="65000"/>
                <a:lumOff val="35000"/>
              </a:schemeClr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ko-KR" altLang="en-US" sz="883" dirty="0">
              <a:solidFill>
                <a:srgbClr val="000000"/>
              </a:solidFill>
              <a:latin typeface="Arial" pitchFamily="34" charset="0"/>
              <a:ea typeface="맑은 고딕" panose="020B0503020000020004" pitchFamily="50" charset="-127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067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그룹 13"/>
          <p:cNvGrpSpPr/>
          <p:nvPr/>
        </p:nvGrpSpPr>
        <p:grpSpPr>
          <a:xfrm>
            <a:off x="395536" y="836712"/>
            <a:ext cx="8544157" cy="5479585"/>
            <a:chOff x="276315" y="836712"/>
            <a:chExt cx="8544157" cy="5479585"/>
          </a:xfrm>
        </p:grpSpPr>
        <p:pic>
          <p:nvPicPr>
            <p:cNvPr id="8" name="그림 7"/>
            <p:cNvPicPr>
              <a:picLocks noChangeAspect="1"/>
            </p:cNvPicPr>
            <p:nvPr/>
          </p:nvPicPr>
          <p:blipFill rotWithShape="1">
            <a:blip r:embed="rId2"/>
            <a:srcRect t="45424"/>
            <a:stretch/>
          </p:blipFill>
          <p:spPr>
            <a:xfrm>
              <a:off x="276315" y="836712"/>
              <a:ext cx="8544157" cy="5479585"/>
            </a:xfrm>
            <a:prstGeom prst="rect">
              <a:avLst/>
            </a:prstGeom>
          </p:spPr>
        </p:pic>
        <p:sp>
          <p:nvSpPr>
            <p:cNvPr id="4" name="직사각형 3"/>
            <p:cNvSpPr/>
            <p:nvPr/>
          </p:nvSpPr>
          <p:spPr>
            <a:xfrm>
              <a:off x="4506494" y="5014161"/>
              <a:ext cx="2171469" cy="2064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36046" y="260648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en-US" dirty="0">
                <a:cs typeface="굴림" pitchFamily="50" charset="-127"/>
              </a:rPr>
              <a:t>■ </a:t>
            </a:r>
            <a:r>
              <a:rPr kumimoji="1" lang="ko-KR" altLang="en-US" dirty="0" smtClean="0">
                <a:cs typeface="굴림" pitchFamily="50" charset="-127"/>
              </a:rPr>
              <a:t> </a:t>
            </a:r>
            <a:r>
              <a:rPr lang="ko-KR" altLang="en-US" dirty="0" smtClean="0"/>
              <a:t>카드사 </a:t>
            </a:r>
            <a:r>
              <a:rPr lang="ko-KR" altLang="en-US" dirty="0"/>
              <a:t>등록 불가 업종</a:t>
            </a:r>
            <a:endParaRPr kumimoji="1" lang="en-US" altLang="ko-KR" dirty="0">
              <a:latin typeface="+mn-ea"/>
              <a:cs typeface="굴림" pitchFamily="50" charset="-127"/>
            </a:endParaRPr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 flipV="1">
            <a:off x="260662" y="692696"/>
            <a:ext cx="8631818" cy="0"/>
          </a:xfrm>
          <a:prstGeom prst="line">
            <a:avLst/>
          </a:prstGeom>
          <a:noFill/>
          <a:ln w="38100">
            <a:solidFill>
              <a:schemeClr val="tx1">
                <a:lumMod val="65000"/>
                <a:lumOff val="35000"/>
              </a:schemeClr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ko-KR" altLang="en-US" sz="883" dirty="0">
              <a:solidFill>
                <a:srgbClr val="000000"/>
              </a:solidFill>
              <a:latin typeface="Arial" pitchFamily="34" charset="0"/>
              <a:ea typeface="맑은 고딕" panose="020B0503020000020004" pitchFamily="50" charset="-127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767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</TotalTime>
  <Words>10</Words>
  <Application>Microsoft Office PowerPoint</Application>
  <PresentationFormat>화면 슬라이드 쇼(4:3)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결제수단별 정책서</dc:title>
  <dc:creator>이 성경(Sungkyung Lee)</dc:creator>
  <cp:lastModifiedBy>이 성경(Sungkyung Lee)</cp:lastModifiedBy>
  <cp:revision>44</cp:revision>
  <dcterms:created xsi:type="dcterms:W3CDTF">2018-06-26T01:13:44Z</dcterms:created>
  <dcterms:modified xsi:type="dcterms:W3CDTF">2018-08-13T08:06:07Z</dcterms:modified>
</cp:coreProperties>
</file>