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6" d="100"/>
          <a:sy n="106" d="100"/>
        </p:scale>
        <p:origin x="-172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90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76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3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86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28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87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61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4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70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CC13-0CC3-4723-B192-F2C5A80641B2}" type="datetimeFigureOut">
              <a:rPr lang="ko-KR" altLang="en-US" smtClean="0"/>
              <a:t>2018-08-13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3FA5-D21E-4F3A-A210-0B4ABA6CEB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72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/>
          <a:srcRect t="3896" b="55531"/>
          <a:stretch/>
        </p:blipFill>
        <p:spPr>
          <a:xfrm>
            <a:off x="260661" y="818781"/>
            <a:ext cx="8766869" cy="37998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6046" y="2606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>
                <a:cs typeface="굴림" pitchFamily="50" charset="-127"/>
              </a:rPr>
              <a:t>■ </a:t>
            </a:r>
            <a:r>
              <a:rPr kumimoji="1" lang="ko-KR" altLang="en-US" dirty="0" smtClean="0">
                <a:cs typeface="굴림" pitchFamily="50" charset="-127"/>
              </a:rPr>
              <a:t> </a:t>
            </a:r>
            <a:r>
              <a:rPr lang="ko-KR" altLang="en-US" dirty="0" smtClean="0"/>
              <a:t>카드사 </a:t>
            </a:r>
            <a:r>
              <a:rPr lang="ko-KR" altLang="en-US" dirty="0"/>
              <a:t>등록 불가 업종</a:t>
            </a:r>
            <a:endParaRPr kumimoji="1" lang="en-US" altLang="ko-KR" dirty="0">
              <a:latin typeface="+mn-ea"/>
              <a:cs typeface="굴림" pitchFamily="50" charset="-127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260662" y="692696"/>
            <a:ext cx="8631818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ko-KR" altLang="en-US" sz="883" dirty="0">
              <a:solidFill>
                <a:srgbClr val="000000"/>
              </a:solidFill>
              <a:latin typeface="Arial" pitchFamily="34" charset="0"/>
              <a:ea typeface="맑은 고딕" panose="020B0503020000020004" pitchFamily="50" charset="-127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6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395536" y="836712"/>
            <a:ext cx="8544157" cy="5479585"/>
            <a:chOff x="276315" y="836712"/>
            <a:chExt cx="8544157" cy="5479585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2"/>
            <a:srcRect t="45424"/>
            <a:stretch/>
          </p:blipFill>
          <p:spPr>
            <a:xfrm>
              <a:off x="276315" y="836712"/>
              <a:ext cx="8544157" cy="5479585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4506494" y="5014161"/>
              <a:ext cx="2171469" cy="2064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046" y="2606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>
                <a:cs typeface="굴림" pitchFamily="50" charset="-127"/>
              </a:rPr>
              <a:t>■ </a:t>
            </a:r>
            <a:r>
              <a:rPr kumimoji="1" lang="ko-KR" altLang="en-US" dirty="0" smtClean="0">
                <a:cs typeface="굴림" pitchFamily="50" charset="-127"/>
              </a:rPr>
              <a:t> </a:t>
            </a:r>
            <a:r>
              <a:rPr lang="ko-KR" altLang="en-US" dirty="0" smtClean="0"/>
              <a:t>카드사 </a:t>
            </a:r>
            <a:r>
              <a:rPr lang="ko-KR" altLang="en-US" dirty="0"/>
              <a:t>등록 불가 업종</a:t>
            </a:r>
            <a:endParaRPr kumimoji="1" lang="en-US" altLang="ko-KR" dirty="0">
              <a:latin typeface="+mn-ea"/>
              <a:cs typeface="굴림" pitchFamily="50" charset="-127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260662" y="692696"/>
            <a:ext cx="8631818" cy="0"/>
          </a:xfrm>
          <a:prstGeom prst="line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ko-KR" altLang="en-US" sz="883" dirty="0">
              <a:solidFill>
                <a:srgbClr val="000000"/>
              </a:solidFill>
              <a:latin typeface="Arial" pitchFamily="34" charset="0"/>
              <a:ea typeface="맑은 고딕" panose="020B0503020000020004" pitchFamily="50" charset="-127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6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10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결제수단별 정책서</dc:title>
  <dc:creator>이 성경(Sungkyung Lee)</dc:creator>
  <cp:lastModifiedBy>이 성경(Sungkyung Lee)</cp:lastModifiedBy>
  <cp:revision>44</cp:revision>
  <dcterms:created xsi:type="dcterms:W3CDTF">2018-06-26T01:13:44Z</dcterms:created>
  <dcterms:modified xsi:type="dcterms:W3CDTF">2018-08-13T08:06:07Z</dcterms:modified>
</cp:coreProperties>
</file>